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450" r:id="rId2"/>
    <p:sldId id="410" r:id="rId3"/>
    <p:sldId id="451" r:id="rId4"/>
    <p:sldId id="452" r:id="rId5"/>
    <p:sldId id="453" r:id="rId6"/>
    <p:sldId id="454" r:id="rId7"/>
    <p:sldId id="455" r:id="rId8"/>
    <p:sldId id="456" r:id="rId9"/>
    <p:sldId id="457" r:id="rId10"/>
    <p:sldId id="458" r:id="rId11"/>
    <p:sldId id="459" r:id="rId12"/>
    <p:sldId id="460" r:id="rId13"/>
    <p:sldId id="461" r:id="rId14"/>
    <p:sldId id="411" r:id="rId15"/>
    <p:sldId id="463" r:id="rId16"/>
    <p:sldId id="469" r:id="rId17"/>
    <p:sldId id="468" r:id="rId18"/>
    <p:sldId id="467" r:id="rId19"/>
    <p:sldId id="466" r:id="rId20"/>
    <p:sldId id="465" r:id="rId21"/>
    <p:sldId id="470" r:id="rId22"/>
    <p:sldId id="462" r:id="rId23"/>
    <p:sldId id="464" r:id="rId24"/>
    <p:sldId id="471" r:id="rId25"/>
    <p:sldId id="475" r:id="rId26"/>
    <p:sldId id="476" r:id="rId27"/>
    <p:sldId id="474" r:id="rId28"/>
    <p:sldId id="412" r:id="rId29"/>
    <p:sldId id="473" r:id="rId30"/>
    <p:sldId id="481" r:id="rId31"/>
    <p:sldId id="480" r:id="rId32"/>
    <p:sldId id="479" r:id="rId33"/>
    <p:sldId id="478" r:id="rId34"/>
    <p:sldId id="477" r:id="rId35"/>
    <p:sldId id="472" r:id="rId36"/>
    <p:sldId id="485" r:id="rId37"/>
    <p:sldId id="484" r:id="rId38"/>
    <p:sldId id="483" r:id="rId39"/>
    <p:sldId id="482" r:id="rId4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52" autoAdjust="0"/>
    <p:restoredTop sz="84053" autoAdjust="0"/>
  </p:normalViewPr>
  <p:slideViewPr>
    <p:cSldViewPr>
      <p:cViewPr>
        <p:scale>
          <a:sx n="66" d="100"/>
          <a:sy n="66" d="100"/>
        </p:scale>
        <p:origin x="-2298" y="-6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53272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075332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07533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47565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47565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7203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72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xmlns="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xmlns="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Pierre COSTE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851175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72200" y="6356350"/>
            <a:ext cx="23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93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3635896" y="653244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506" y="46546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46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3140968"/>
            <a:ext cx="8507288" cy="110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Démo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146" name="Picture 2" descr="C:\Users\EMRIC\AppData\Local\Temp\1298374533_desktop_comp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2129" y="4365104"/>
            <a:ext cx="1517104" cy="151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</a:t>
            </a:r>
            <a:r>
              <a:rPr lang="fr-FR" dirty="0" smtClean="0"/>
              <a:t>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</a:t>
            </a:r>
            <a:r>
              <a:rPr lang="fr-FR" sz="2400" dirty="0" smtClean="0"/>
              <a:t>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Détail</a:t>
            </a:r>
            <a:r>
              <a:rPr lang="fr-FR" sz="2000" dirty="0" smtClean="0"/>
              <a:t> de tous les indicateurs et caractéristiques en </a:t>
            </a:r>
            <a:r>
              <a:rPr lang="fr-FR" sz="2000" b="1" dirty="0" smtClean="0"/>
              <a:t>janvier 2010 </a:t>
            </a:r>
            <a:r>
              <a:rPr lang="fr-FR" sz="2000" dirty="0" smtClean="0"/>
              <a:t>par </a:t>
            </a:r>
            <a:r>
              <a:rPr lang="fr-FR" sz="2000" dirty="0" smtClean="0"/>
              <a:t>région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</a:t>
            </a:r>
            <a:r>
              <a:rPr lang="fr-FR" dirty="0" smtClean="0"/>
              <a:t>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</a:t>
            </a:r>
            <a:r>
              <a:rPr lang="fr-FR" sz="2400" dirty="0" smtClean="0"/>
              <a:t>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Ventes</a:t>
            </a:r>
            <a:r>
              <a:rPr lang="fr-FR" sz="2000" dirty="0" smtClean="0"/>
              <a:t> de </a:t>
            </a:r>
            <a:r>
              <a:rPr lang="fr-FR" sz="2000" b="1" dirty="0" smtClean="0"/>
              <a:t>magnétoscopes</a:t>
            </a:r>
            <a:r>
              <a:rPr lang="fr-FR" sz="2000" dirty="0" smtClean="0"/>
              <a:t> dans les magasins de la région en </a:t>
            </a:r>
            <a:r>
              <a:rPr lang="fr-FR" sz="2000" b="1" dirty="0" smtClean="0"/>
              <a:t>octobre </a:t>
            </a:r>
            <a:r>
              <a:rPr lang="fr-FR" sz="2000" b="1" dirty="0" smtClean="0"/>
              <a:t>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Classer et comparer l’évolution par rapport à </a:t>
            </a:r>
            <a:r>
              <a:rPr lang="fr-FR" sz="2000" dirty="0" smtClean="0"/>
              <a:t>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ces ventes à l’aide d’un </a:t>
            </a:r>
            <a:r>
              <a:rPr lang="fr-FR" sz="2000" b="1" dirty="0" smtClean="0"/>
              <a:t>graphique</a:t>
            </a:r>
            <a:endParaRPr lang="fr-FR" sz="2000" b="1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</a:t>
            </a:r>
            <a:r>
              <a:rPr lang="fr-FR" dirty="0" smtClean="0"/>
              <a:t>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</a:t>
            </a:r>
            <a:r>
              <a:rPr lang="fr-FR" sz="2400" dirty="0" smtClean="0"/>
              <a:t>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</a:t>
            </a:r>
            <a:r>
              <a:rPr lang="fr-FR" sz="2400" dirty="0" smtClean="0"/>
              <a:t>1 :</a:t>
            </a:r>
          </a:p>
          <a:p>
            <a:endParaRPr lang="fr-FR" sz="1000" dirty="0" smtClean="0"/>
          </a:p>
          <a:p>
            <a:pPr lvl="1"/>
            <a:r>
              <a:rPr lang="fr-FR" sz="2000" dirty="0" smtClean="0"/>
              <a:t>Chiffre d’affaires en </a:t>
            </a:r>
            <a:r>
              <a:rPr lang="fr-FR" sz="2000" b="1" dirty="0" smtClean="0"/>
              <a:t>décembre</a:t>
            </a:r>
            <a:r>
              <a:rPr lang="fr-FR" sz="2000" dirty="0" smtClean="0"/>
              <a:t> </a:t>
            </a:r>
            <a:r>
              <a:rPr lang="fr-FR" sz="2000" b="1" dirty="0" smtClean="0"/>
              <a:t>2010</a:t>
            </a:r>
            <a:r>
              <a:rPr lang="fr-FR" sz="2000" dirty="0" smtClean="0"/>
              <a:t> et </a:t>
            </a:r>
            <a:r>
              <a:rPr lang="fr-FR" sz="2000" b="1" dirty="0" smtClean="0"/>
              <a:t>cumulé</a:t>
            </a:r>
            <a:r>
              <a:rPr lang="fr-FR" sz="2000" dirty="0" smtClean="0"/>
              <a:t> sur l’année </a:t>
            </a:r>
            <a:r>
              <a:rPr lang="fr-FR" sz="2000" dirty="0" smtClean="0"/>
              <a:t>pour la </a:t>
            </a:r>
            <a:r>
              <a:rPr lang="fr-FR" sz="2000" dirty="0" smtClean="0"/>
              <a:t>famille d’articles </a:t>
            </a:r>
            <a:r>
              <a:rPr lang="fr-FR" sz="2000" b="1" dirty="0" smtClean="0"/>
              <a:t>Hifi</a:t>
            </a:r>
            <a:r>
              <a:rPr lang="fr-FR" sz="2000" dirty="0" smtClean="0"/>
              <a:t> et l’enseigne </a:t>
            </a:r>
            <a:r>
              <a:rPr lang="fr-FR" sz="2000" b="1" dirty="0" smtClean="0"/>
              <a:t>Darty</a:t>
            </a:r>
          </a:p>
          <a:p>
            <a:pPr lvl="1"/>
            <a:endParaRPr lang="fr-FR" sz="1000" b="1" dirty="0" smtClean="0"/>
          </a:p>
          <a:p>
            <a:pPr lvl="1"/>
            <a:r>
              <a:rPr lang="fr-FR" sz="2000" dirty="0" smtClean="0"/>
              <a:t>Comparer ce chiffre à l’année précédente (2009</a:t>
            </a:r>
            <a:r>
              <a:rPr lang="fr-FR" sz="2000" dirty="0" smtClean="0"/>
              <a:t>)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Analyser l’</a:t>
            </a:r>
            <a:r>
              <a:rPr lang="fr-FR" sz="2000" b="1" dirty="0" smtClean="0"/>
              <a:t>évolution temporelle </a:t>
            </a:r>
            <a:r>
              <a:rPr lang="fr-FR" sz="2000" dirty="0" smtClean="0"/>
              <a:t>de ce chiffre en 2010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</a:t>
            </a:r>
            <a:r>
              <a:rPr lang="fr-FR" dirty="0" smtClean="0"/>
              <a:t>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du chiffre d’affaires de janvier à </a:t>
            </a:r>
            <a:r>
              <a:rPr lang="fr-FR" sz="2000" b="1" dirty="0" smtClean="0"/>
              <a:t>août 2010 </a:t>
            </a:r>
            <a:r>
              <a:rPr lang="fr-FR" sz="2000" dirty="0" smtClean="0"/>
              <a:t>puis de janvier à </a:t>
            </a:r>
            <a:r>
              <a:rPr lang="fr-FR" sz="2000" b="1" dirty="0" smtClean="0"/>
              <a:t>octobre 2010 </a:t>
            </a:r>
            <a:r>
              <a:rPr lang="fr-FR" sz="2000" dirty="0" smtClean="0"/>
              <a:t>pour la </a:t>
            </a:r>
            <a:r>
              <a:rPr lang="fr-FR" sz="2000" b="1" dirty="0" smtClean="0"/>
              <a:t>région</a:t>
            </a:r>
            <a:r>
              <a:rPr lang="fr-FR" sz="2000" dirty="0" smtClean="0"/>
              <a:t>, et ensuite au niveau </a:t>
            </a:r>
            <a:r>
              <a:rPr lang="fr-FR" sz="2000" b="1" dirty="0" smtClean="0"/>
              <a:t>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</a:t>
            </a:r>
            <a:r>
              <a:rPr lang="fr-FR" dirty="0" smtClean="0"/>
              <a:t>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</a:t>
            </a:r>
            <a:r>
              <a:rPr lang="fr-FR" sz="2400" dirty="0" smtClean="0"/>
              <a:t>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</a:t>
            </a:r>
            <a:r>
              <a:rPr lang="fr-FR" sz="2400" dirty="0" smtClean="0"/>
              <a:t>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Palmarès réalisé </a:t>
            </a:r>
            <a:r>
              <a:rPr lang="fr-FR" sz="2000" dirty="0" smtClean="0"/>
              <a:t>des magasins de la région en janvier 2011 et classement sur le chiffre </a:t>
            </a:r>
            <a:r>
              <a:rPr lang="fr-FR" sz="2000" dirty="0" smtClean="0"/>
              <a:t>d’affaires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Positionnement et évolution par rapport à </a:t>
            </a:r>
            <a:r>
              <a:rPr lang="fr-FR" sz="2000" dirty="0" smtClean="0"/>
              <a:t>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le positionnement par un </a:t>
            </a:r>
            <a:r>
              <a:rPr lang="fr-FR" sz="2000" b="1" dirty="0" smtClean="0"/>
              <a:t>graphique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Responsable </a:t>
            </a:r>
            <a:r>
              <a:rPr lang="fr-FR" dirty="0" smtClean="0"/>
              <a:t>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</a:t>
            </a:r>
            <a:r>
              <a:rPr lang="fr-FR" sz="2400" dirty="0" smtClean="0"/>
              <a:t>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</a:t>
            </a:r>
            <a:r>
              <a:rPr lang="fr-FR" sz="2400" dirty="0" smtClean="0"/>
              <a:t>2 </a:t>
            </a:r>
            <a:r>
              <a:rPr lang="fr-FR" sz="2400" dirty="0" smtClean="0"/>
              <a:t>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de la </a:t>
            </a:r>
            <a:r>
              <a:rPr lang="fr-FR" sz="2000" b="1" dirty="0" smtClean="0"/>
              <a:t>marge brute </a:t>
            </a:r>
            <a:r>
              <a:rPr lang="fr-FR" sz="2000" dirty="0" smtClean="0"/>
              <a:t>de janvier à </a:t>
            </a:r>
            <a:r>
              <a:rPr lang="fr-FR" sz="2000" b="1" dirty="0" smtClean="0"/>
              <a:t>décembre 2010</a:t>
            </a:r>
            <a:r>
              <a:rPr lang="fr-FR" sz="2000" dirty="0" smtClean="0"/>
              <a:t> et comparer à l’année </a:t>
            </a:r>
            <a:r>
              <a:rPr lang="fr-FR" sz="2000" dirty="0" smtClean="0"/>
              <a:t>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cet historique à l’aide de </a:t>
            </a:r>
            <a:r>
              <a:rPr lang="fr-FR" sz="2000" b="1" dirty="0" smtClean="0"/>
              <a:t>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1481</TotalTime>
  <Words>324</Words>
  <Application>Microsoft Office PowerPoint</Application>
  <PresentationFormat>Affichage à l'écran (4:3)</PresentationFormat>
  <Paragraphs>75</Paragraphs>
  <Slides>39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0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CRI</cp:lastModifiedBy>
  <cp:revision>160</cp:revision>
  <dcterms:created xsi:type="dcterms:W3CDTF">2011-02-13T17:41:45Z</dcterms:created>
  <dcterms:modified xsi:type="dcterms:W3CDTF">2011-02-22T18:08:12Z</dcterms:modified>
</cp:coreProperties>
</file>